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05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7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50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98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873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060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46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618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01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03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69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DD2B9-EE32-4250-BF9A-A13AD3906365}" type="datetimeFigureOut">
              <a:rPr lang="es-ES" smtClean="0"/>
              <a:t>24/05/2017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52EA-26F9-4CE4-9B01-898C3B6F45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20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050435" y="702955"/>
            <a:ext cx="9144000" cy="1042613"/>
          </a:xfrm>
        </p:spPr>
        <p:txBody>
          <a:bodyPr/>
          <a:lstStyle/>
          <a:p>
            <a:r>
              <a:rPr lang="es-ES" sz="2400" dirty="0" smtClean="0"/>
              <a:t>[NOMBRE DE LA EMPRESA]</a:t>
            </a:r>
            <a:endParaRPr lang="es-ES" sz="2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-2399573" y="1883512"/>
            <a:ext cx="9605682" cy="10426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smtClean="0"/>
              <a:t>[NOMBRE DEL PROYECTO</a:t>
            </a:r>
            <a:r>
              <a:rPr lang="es-ES" sz="2400" dirty="0" smtClean="0"/>
              <a:t>]</a:t>
            </a:r>
            <a:endParaRPr lang="es-ES" sz="24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-2181389" y="3074824"/>
            <a:ext cx="9852212" cy="10426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smtClean="0"/>
              <a:t>[NOMBRE DEL EMPRENDEDOR</a:t>
            </a:r>
            <a:r>
              <a:rPr lang="es-ES" sz="2400" dirty="0" smtClean="0"/>
              <a:t>]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-1394631" y="5149295"/>
            <a:ext cx="9852212" cy="10426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smtClean="0"/>
              <a:t>[FECHA DE PRESENTACIÓN DÍA / MES / AÑO</a:t>
            </a:r>
            <a:r>
              <a:rPr lang="es-ES" sz="2400" dirty="0" smtClean="0"/>
              <a:t>]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787790" y="266879"/>
            <a:ext cx="8454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accent6"/>
                </a:solidFill>
              </a:rPr>
              <a:t>PRESENTACIÓN</a:t>
            </a:r>
            <a:endParaRPr lang="es-ES" sz="3200" dirty="0">
              <a:solidFill>
                <a:schemeClr val="accent6"/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2050435" y="4112060"/>
            <a:ext cx="9852212" cy="10426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smtClean="0"/>
              <a:t>[AÑO DE INICIO DE ACTIVIDADES</a:t>
            </a:r>
            <a:r>
              <a:rPr lang="es-ES" sz="2400" dirty="0" smtClean="0"/>
              <a:t>]</a:t>
            </a:r>
            <a:r>
              <a:rPr lang="es-ES" sz="2400" dirty="0" smtClean="0"/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5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87790" y="266879"/>
            <a:ext cx="8454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accent6"/>
                </a:solidFill>
              </a:rPr>
              <a:t>MODELO DE NEGOCIOS</a:t>
            </a:r>
            <a:endParaRPr lang="es-ES" sz="3200" dirty="0">
              <a:solidFill>
                <a:schemeClr val="accent6"/>
              </a:solidFill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1244"/>
              </p:ext>
            </p:extLst>
          </p:nvPr>
        </p:nvGraphicFramePr>
        <p:xfrm>
          <a:off x="787790" y="1203761"/>
          <a:ext cx="10615319" cy="540872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615319"/>
              </a:tblGrid>
              <a:tr h="409885">
                <a:tc>
                  <a:txBody>
                    <a:bodyPr/>
                    <a:lstStyle/>
                    <a:p>
                      <a:r>
                        <a:rPr lang="es-ES" dirty="0" smtClean="0"/>
                        <a:t>BREVE DESCRIPCIÓN DE</a:t>
                      </a:r>
                      <a:r>
                        <a:rPr lang="es-ES" baseline="0" dirty="0" smtClean="0"/>
                        <a:t> LA FUENTE DE INGRESOS </a:t>
                      </a:r>
                      <a:endParaRPr lang="es-ES" dirty="0"/>
                    </a:p>
                  </a:txBody>
                  <a:tcPr/>
                </a:tc>
              </a:tr>
              <a:tr h="929142">
                <a:tc>
                  <a:txBody>
                    <a:bodyPr/>
                    <a:lstStyle/>
                    <a:p>
                      <a:r>
                        <a:rPr lang="es-ES" sz="1600" i="1" dirty="0" smtClean="0"/>
                        <a:t>Por favor</a:t>
                      </a:r>
                      <a:r>
                        <a:rPr lang="es-ES" sz="1600" i="1" baseline="0" dirty="0" smtClean="0"/>
                        <a:t> indique si se trata de la venta de un producto, prestación de un servicio, alquiler, cobro de franquicia o regalía, u otra fuente de ingreso, explicando claramente qué valor genera su negocio al cliente y cuál es el modelo de ingresos (cuánto y cómo factura, con qué frecuencia y de qué manera cobra) </a:t>
                      </a:r>
                      <a:endParaRPr lang="es-ES" sz="1600" i="1" dirty="0"/>
                    </a:p>
                  </a:txBody>
                  <a:tcPr/>
                </a:tc>
              </a:tr>
              <a:tr h="375223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FACTORES DIFERENCIALES 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29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/>
                        <a:t>Por favor</a:t>
                      </a:r>
                      <a:r>
                        <a:rPr lang="es-ES" sz="1600" i="1" baseline="0" dirty="0" smtClean="0"/>
                        <a:t> indique en base a qué factores el cliente lo preferirá a Usted versus sus competidores. Indique si su producto o servicio tiene ventaja en costos o si posee diferenciales de prestación, calidad, modo de entrega, etc. que lo hagan preferible. Si su producto es un </a:t>
                      </a:r>
                      <a:r>
                        <a:rPr lang="es-ES" sz="1600" i="1" baseline="0" dirty="0" err="1" smtClean="0"/>
                        <a:t>commodity</a:t>
                      </a:r>
                      <a:r>
                        <a:rPr lang="es-ES" sz="1600" i="1" baseline="0" dirty="0" smtClean="0"/>
                        <a:t> o Usted es tomador de precio, indique qué volúmenes de producción planea manejar. </a:t>
                      </a:r>
                      <a:endParaRPr lang="es-ES" sz="1600" i="1" dirty="0" smtClean="0"/>
                    </a:p>
                    <a:p>
                      <a:endParaRPr lang="es-ES" sz="1600" dirty="0"/>
                    </a:p>
                  </a:txBody>
                  <a:tcPr/>
                </a:tc>
              </a:tr>
              <a:tr h="348329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MERCADO</a:t>
                      </a:r>
                      <a:r>
                        <a:rPr lang="es-ES" b="1" baseline="0" dirty="0" smtClean="0">
                          <a:solidFill>
                            <a:schemeClr val="bg1"/>
                          </a:solidFill>
                        </a:rPr>
                        <a:t> META 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29142">
                <a:tc>
                  <a:txBody>
                    <a:bodyPr/>
                    <a:lstStyle/>
                    <a:p>
                      <a:r>
                        <a:rPr lang="es-ES" sz="1600" i="1" dirty="0" smtClean="0"/>
                        <a:t>Por favor provea una estimación de mercado local y exterior tanto en unidades físicas como valorizado en pesos argentinas,</a:t>
                      </a:r>
                      <a:r>
                        <a:rPr lang="es-ES" sz="1600" i="1" baseline="0" dirty="0" smtClean="0"/>
                        <a:t> utilizando en lo posible información histórica citando la fuente. Indique qué canales de comercialización piensa utilizar para llegar a sus clientes y cerrar negocios. Indique contratos ya firmados. </a:t>
                      </a:r>
                      <a:endParaRPr lang="es-ES" sz="1600" i="1" dirty="0"/>
                    </a:p>
                  </a:txBody>
                  <a:tcPr/>
                </a:tc>
              </a:tr>
              <a:tr h="403635">
                <a:tc>
                  <a:txBody>
                    <a:bodyPr/>
                    <a:lstStyle/>
                    <a:p>
                      <a:r>
                        <a:rPr lang="es-ES" sz="1600" b="1" i="0" dirty="0" smtClean="0">
                          <a:solidFill>
                            <a:schemeClr val="bg1"/>
                          </a:solidFill>
                        </a:rPr>
                        <a:t>MODELO OPERATIVO </a:t>
                      </a:r>
                      <a:endParaRPr lang="es-ES" sz="1600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29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/>
                        <a:t>Por favor</a:t>
                      </a:r>
                      <a:r>
                        <a:rPr lang="es-ES" sz="1600" i="1" baseline="0" dirty="0" smtClean="0"/>
                        <a:t> describa brevemente cómo piensa fabricar su producto, prestar servicio o entregar intangible indicando principales proveedores y su ubicación, insumos, necesidades de infraestructura, dependencia de insumos importados o de escasa disponibilidad en mercado local, uso de mano de obra. Indique volúmenes de producción y niveles de capacidad utilizada. </a:t>
                      </a:r>
                      <a:endParaRPr lang="es-ES" sz="16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4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87790" y="266879"/>
            <a:ext cx="10615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accent6"/>
                </a:solidFill>
              </a:rPr>
              <a:t>INVERSIÓN, FINANCIAMIENTO Y REPAGO, RENTABILIDAD </a:t>
            </a:r>
            <a:endParaRPr lang="es-ES" sz="3200" dirty="0">
              <a:solidFill>
                <a:schemeClr val="accent6"/>
              </a:solidFill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796260"/>
              </p:ext>
            </p:extLst>
          </p:nvPr>
        </p:nvGraphicFramePr>
        <p:xfrm>
          <a:off x="787790" y="1203761"/>
          <a:ext cx="10615319" cy="521178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615319"/>
              </a:tblGrid>
              <a:tr h="375223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PLAN DE INVERSIÓN 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29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/>
                        <a:t>Por favor</a:t>
                      </a:r>
                      <a:r>
                        <a:rPr lang="es-ES" sz="1600" i="1" baseline="0" dirty="0" smtClean="0"/>
                        <a:t> indique el monto y el detalle de las inversiones para los próximos 5 años. En el caso de inversiones fijas por favor indique de qué manera el nuevo equipamiento o inmuebles ayudará al crecimiento de la operación. </a:t>
                      </a:r>
                      <a:endParaRPr lang="es-ES" sz="1600" dirty="0"/>
                    </a:p>
                  </a:txBody>
                  <a:tcPr/>
                </a:tc>
              </a:tr>
              <a:tr h="348329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ESTRATEGIA DE FINANCIAMIENTO 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29142">
                <a:tc>
                  <a:txBody>
                    <a:bodyPr/>
                    <a:lstStyle/>
                    <a:p>
                      <a:r>
                        <a:rPr lang="es-ES" sz="1600" i="1" dirty="0" smtClean="0"/>
                        <a:t>Por favor indique monto de recursos propios para financiar inversión así como recursos de terceros ya comprometidos, destacando al monto</a:t>
                      </a:r>
                      <a:r>
                        <a:rPr lang="es-ES" sz="1600" i="1" baseline="0" dirty="0" smtClean="0"/>
                        <a:t> del financiamiento a obtener con las condiciones deseables. </a:t>
                      </a:r>
                      <a:endParaRPr lang="es-ES" sz="1600" i="1" dirty="0"/>
                    </a:p>
                  </a:txBody>
                  <a:tcPr/>
                </a:tc>
              </a:tr>
              <a:tr h="392454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bg1"/>
                          </a:solidFill>
                        </a:rPr>
                        <a:t>FLUJO DE FONDOS PROYECTADOS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29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/>
                        <a:t>Por favor</a:t>
                      </a:r>
                      <a:r>
                        <a:rPr lang="es-ES" sz="1600" i="1" baseline="0" dirty="0" smtClean="0"/>
                        <a:t> presente un flujo de fondos proyectado para primeros 12 meses y anual para por al menos el período de repago de préstamos con terceros. </a:t>
                      </a:r>
                      <a:endParaRPr lang="es-ES" sz="1600" dirty="0"/>
                    </a:p>
                  </a:txBody>
                  <a:tcPr/>
                </a:tc>
              </a:tr>
              <a:tr h="361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solidFill>
                            <a:schemeClr val="bg1"/>
                          </a:solidFill>
                        </a:rPr>
                        <a:t>RENTABILIDAD </a:t>
                      </a:r>
                      <a:endParaRPr lang="es-E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929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/>
                        <a:t>Por favor indique</a:t>
                      </a:r>
                      <a:r>
                        <a:rPr lang="es-ES" sz="1600" i="1" baseline="0" dirty="0" smtClean="0"/>
                        <a:t> cuál es la tasa de retorno del inversionista y del proyecto. </a:t>
                      </a:r>
                      <a:endParaRPr lang="es-ES" sz="16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9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420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[NOMBRE DE LA EMPRESA]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[NOMBRE DE LA EMPRESA]</dc:title>
  <dc:creator>Maxi Galli</dc:creator>
  <cp:lastModifiedBy>Maxi Galli</cp:lastModifiedBy>
  <cp:revision>8</cp:revision>
  <dcterms:created xsi:type="dcterms:W3CDTF">2017-05-24T12:31:36Z</dcterms:created>
  <dcterms:modified xsi:type="dcterms:W3CDTF">2017-05-24T13:17:05Z</dcterms:modified>
</cp:coreProperties>
</file>